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60" r:id="rId3"/>
    <p:sldId id="261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AB"/>
    <a:srgbClr val="FFEEB7"/>
    <a:srgbClr val="FFEB5C"/>
    <a:srgbClr val="F0F0F0"/>
    <a:srgbClr val="FFFFFF"/>
    <a:srgbClr val="101A58"/>
    <a:srgbClr val="A4AF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5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F385-999E-44A0-AED6-062220608B19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F085F-BA6F-4EF5-A22F-C94A4A06D9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2325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1F085F-BA6F-4EF5-A22F-C94A4A06D95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0741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21C-1ADD-4FE6-BFE9-7F2657E74D2E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563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E48C-E249-44D8-8140-B61D06B6B68D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42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F392-67CA-4926-8F61-3E2BE73B0F32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18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036F-A63A-46F7-90D1-DEE2F73C9B3C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908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C9305-B70E-437F-9AEA-1143BF968642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2957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DF5-653D-48EF-B109-79959544E743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6241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129A0-DC35-46EB-91A3-FA46EE90A2F3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41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AE36-7EF3-4034-AC51-EC14D2E48215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9335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11346-60B6-4ADA-96DC-1B3AF45AEB49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103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66B6-335A-4E53-8FFF-9C5483B3D83C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6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EBED-E595-4513-BA33-10318E9552C8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1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08FC7-911F-4DC3-B344-7E8D2C14B21F}" type="datetime1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09BC5-CE52-4CE1-9162-C5BAA9A54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97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ailway.dyu.ac.kr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EB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475640-0D6B-B9DC-31D4-15868A450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68C57077-DF10-4E61-3449-EBF6423BEF1A}"/>
              </a:ext>
            </a:extLst>
          </p:cNvPr>
          <p:cNvSpPr/>
          <p:nvPr/>
        </p:nvSpPr>
        <p:spPr>
          <a:xfrm>
            <a:off x="4787662" y="4794683"/>
            <a:ext cx="4114800" cy="15495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D7C6C9-4B3A-CEA4-F39D-BAA2BA68DDED}"/>
              </a:ext>
            </a:extLst>
          </p:cNvPr>
          <p:cNvSpPr txBox="1"/>
          <p:nvPr/>
        </p:nvSpPr>
        <p:spPr>
          <a:xfrm>
            <a:off x="5189801" y="5013698"/>
            <a:ext cx="3236784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2025-</a:t>
            </a:r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철도창의전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5B06BF-DE2E-DF94-B366-FA40E1ABDF7D}"/>
              </a:ext>
            </a:extLst>
          </p:cNvPr>
          <p:cNvSpPr txBox="1"/>
          <p:nvPr/>
        </p:nvSpPr>
        <p:spPr>
          <a:xfrm>
            <a:off x="5189801" y="5704177"/>
            <a:ext cx="331052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참가팀명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C3E524-569E-CC25-6665-78B929C8F005}"/>
              </a:ext>
            </a:extLst>
          </p:cNvPr>
          <p:cNvSpPr txBox="1"/>
          <p:nvPr/>
        </p:nvSpPr>
        <p:spPr>
          <a:xfrm>
            <a:off x="-1" y="4415294"/>
            <a:ext cx="4682359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dirty="0">
                <a:solidFill>
                  <a:srgbClr val="005DA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2025</a:t>
            </a:r>
          </a:p>
          <a:p>
            <a:r>
              <a:rPr lang="ko-KR" altLang="en-US" sz="4000" dirty="0">
                <a:solidFill>
                  <a:srgbClr val="005DA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동양대학교 철도</a:t>
            </a:r>
            <a:endParaRPr lang="en-US" altLang="ko-KR" sz="4000" dirty="0">
              <a:solidFill>
                <a:srgbClr val="005DAB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4000" dirty="0">
                <a:solidFill>
                  <a:srgbClr val="005DA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창의 </a:t>
            </a:r>
            <a:r>
              <a:rPr lang="en-US" altLang="ko-KR" sz="4000" dirty="0">
                <a:solidFill>
                  <a:srgbClr val="005DA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IDEA </a:t>
            </a:r>
            <a:r>
              <a:rPr lang="ko-KR" altLang="en-US" sz="4000" dirty="0">
                <a:solidFill>
                  <a:srgbClr val="005DAB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공모전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39B2C51-CDB9-2375-2B76-F23C3DCFF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182" y="0"/>
            <a:ext cx="11613901" cy="54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23924672">
            <a:extLst>
              <a:ext uri="{FF2B5EF4-FFF2-40B4-BE49-F238E27FC236}">
                <a16:creationId xmlns:a16="http://schemas.microsoft.com/office/drawing/2014/main" id="{3CA6DAF1-768A-AB50-C95A-E06DF43A0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" t="9334" r="7599" b="14693"/>
          <a:stretch>
            <a:fillRect/>
          </a:stretch>
        </p:blipFill>
        <p:spPr bwMode="auto">
          <a:xfrm>
            <a:off x="513183" y="457201"/>
            <a:ext cx="8117633" cy="405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0C442B-6580-A03A-1C32-0A5A9AFC5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9039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EB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5C7118-52DA-1464-4D2C-099D97AA6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36136E6-FE42-A429-2532-3086959C9A31}"/>
              </a:ext>
            </a:extLst>
          </p:cNvPr>
          <p:cNvSpPr txBox="1"/>
          <p:nvPr/>
        </p:nvSpPr>
        <p:spPr>
          <a:xfrm>
            <a:off x="232915" y="767750"/>
            <a:ext cx="2637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제출기한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08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월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03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일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일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9372E5-3F83-8CF9-3ED4-E687FA1CDE90}"/>
              </a:ext>
            </a:extLst>
          </p:cNvPr>
          <p:cNvSpPr txBox="1"/>
          <p:nvPr/>
        </p:nvSpPr>
        <p:spPr>
          <a:xfrm>
            <a:off x="232916" y="1137082"/>
            <a:ext cx="28644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제출파일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</a:t>
            </a:r>
            <a:endParaRPr lang="en-US" altLang="ko-KR" sz="1400" dirty="0">
              <a:solidFill>
                <a:schemeClr val="tx1">
                  <a:lumMod val="95000"/>
                  <a:lumOff val="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A0CC4D06-DEDD-E92F-2F81-FEB5FA20A5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826109"/>
              </p:ext>
            </p:extLst>
          </p:nvPr>
        </p:nvGraphicFramePr>
        <p:xfrm>
          <a:off x="1155940" y="1165046"/>
          <a:ext cx="6065750" cy="1257618"/>
        </p:xfrm>
        <a:graphic>
          <a:graphicData uri="http://schemas.openxmlformats.org/drawingml/2006/table">
            <a:tbl>
              <a:tblPr/>
              <a:tblGrid>
                <a:gridCol w="6065750">
                  <a:extLst>
                    <a:ext uri="{9D8B030D-6E8A-4147-A177-3AD203B41FA5}">
                      <a16:colId xmlns:a16="http://schemas.microsoft.com/office/drawing/2014/main" val="2124531122"/>
                    </a:ext>
                  </a:extLst>
                </a:gridCol>
              </a:tblGrid>
              <a:tr h="56197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① 참가신청서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엑셀파일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)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②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개인정보활용동의서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③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재학증명서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팀원 전체를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1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개의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PDF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파일로 제출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)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④ 작품소개서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(PPT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파일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77283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DD03FDC-8425-C0B1-621C-D003BA44308C}"/>
              </a:ext>
            </a:extLst>
          </p:cNvPr>
          <p:cNvSpPr txBox="1"/>
          <p:nvPr/>
        </p:nvSpPr>
        <p:spPr>
          <a:xfrm>
            <a:off x="232916" y="3112052"/>
            <a:ext cx="8635493" cy="2627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주의사항</a:t>
            </a:r>
            <a:endParaRPr lang="en-US" altLang="ko-KR" sz="1400" b="1" dirty="0">
              <a:solidFill>
                <a:schemeClr val="tx1">
                  <a:lumMod val="95000"/>
                  <a:lumOff val="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AutoNum type="arabicParenR"/>
            </a:pP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파일명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01_</a:t>
            </a:r>
            <a:r>
              <a:rPr lang="ko-KR" alt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팀이름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(PPT)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예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: 01_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철도동아리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ppt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en-US" altLang="ko-KR" sz="1400" dirty="0">
              <a:solidFill>
                <a:schemeClr val="tx1">
                  <a:lumMod val="95000"/>
                  <a:lumOff val="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42900" indent="-342900" algn="l">
              <a:lnSpc>
                <a:spcPct val="150000"/>
              </a:lnSpc>
              <a:buAutoNum type="arabicParenR"/>
            </a:pP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분량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표지포함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최대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15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장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슬라이드 제작</a:t>
            </a:r>
            <a:b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제시된 표지를 반드시 사용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해야 하며 정보입력 외 디자인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폰트 등 수정 절대 불가</a:t>
            </a:r>
            <a:b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슬라이드 크기는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표준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EB5C"/>
                </a:highlight>
                <a:latin typeface="굴림" panose="020B0600000101010101" pitchFamily="50" charset="-127"/>
                <a:ea typeface="굴림" panose="020B0600000101010101" pitchFamily="50" charset="-127"/>
              </a:rPr>
              <a:t>(4:3)’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으로 설정</a:t>
            </a:r>
            <a:b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글꼴 포함하여 저장 설정</a:t>
            </a:r>
            <a:endParaRPr lang="en-US" altLang="ko-KR" sz="1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※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폴더 및 파일명은 상기 안내대로 설정하여 주시기 바랍니다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1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양식에 맞추지 않은 폴더 및 파일은 모두 삭제되며 이에 따른 불이익에 대하여 책임지지 않습니다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1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CE7A3E75-6C23-B589-0D4B-D2C1D544229F}"/>
              </a:ext>
            </a:extLst>
          </p:cNvPr>
          <p:cNvSpPr/>
          <p:nvPr/>
        </p:nvSpPr>
        <p:spPr>
          <a:xfrm>
            <a:off x="5048889" y="585130"/>
            <a:ext cx="4095773" cy="45719"/>
          </a:xfrm>
          <a:prstGeom prst="rect">
            <a:avLst/>
          </a:prstGeom>
          <a:solidFill>
            <a:srgbClr val="005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rgbClr val="005DAB"/>
              </a:solidFill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5296677F-BB2F-3B7B-CD80-AFC7F6E6E1FC}"/>
              </a:ext>
            </a:extLst>
          </p:cNvPr>
          <p:cNvSpPr txBox="1"/>
          <p:nvPr/>
        </p:nvSpPr>
        <p:spPr>
          <a:xfrm>
            <a:off x="5251588" y="20785"/>
            <a:ext cx="3893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2000" dirty="0">
                <a:solidFill>
                  <a:srgbClr val="005DA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PPT</a:t>
            </a:r>
            <a:r>
              <a:rPr lang="ko-KR" altLang="en-US" sz="2000" dirty="0">
                <a:solidFill>
                  <a:srgbClr val="005DA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자료 제출 안내</a:t>
            </a:r>
            <a:endParaRPr lang="en-US" altLang="ko-KR" sz="2000" dirty="0">
              <a:solidFill>
                <a:srgbClr val="005DAB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r"/>
            <a:r>
              <a:rPr lang="en-US" altLang="ko-KR" sz="1200" dirty="0">
                <a:solidFill>
                  <a:srgbClr val="005DA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※ </a:t>
            </a:r>
            <a:r>
              <a:rPr lang="ko-KR" altLang="en-US" sz="1200" dirty="0">
                <a:solidFill>
                  <a:srgbClr val="005DA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작품소개서 제출시 해당 제출 안내 페이지 </a:t>
            </a:r>
            <a:r>
              <a:rPr lang="ko-KR" altLang="en-US" sz="1200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삭제 후 제출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8FCB02-B82E-51D9-3396-27A0558AD503}"/>
              </a:ext>
            </a:extLst>
          </p:cNvPr>
          <p:cNvSpPr txBox="1"/>
          <p:nvPr/>
        </p:nvSpPr>
        <p:spPr>
          <a:xfrm>
            <a:off x="237226" y="2422664"/>
            <a:ext cx="8906773" cy="696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제출처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   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동양대학교 철도대학 홈페이지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(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  <a:hlinkClick r:id="rId2"/>
              </a:rPr>
              <a:t>https://railway.dyu.ac.kr/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) </a:t>
            </a:r>
            <a:r>
              <a:rPr lang="ko-KR" alt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내용참고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 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</a:rPr>
              <a:t>및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 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아래의 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e-mail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ahoma" panose="020B0604030504040204" pitchFamily="34" charset="0"/>
              </a:rPr>
              <a:t>로 제출</a:t>
            </a:r>
            <a:endParaRPr lang="en-US" altLang="ko-KR" sz="1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tahom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</a:rPr>
              <a:t>              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</a:rPr>
              <a:t>보낼 곳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</a:rPr>
              <a:t>(e-mail): </a:t>
            </a:r>
            <a:r>
              <a:rPr lang="en-US" altLang="ko-KR" sz="1400" dirty="0">
                <a:solidFill>
                  <a:srgbClr val="005DAB"/>
                </a:solidFill>
                <a:latin typeface="tahoma" panose="020B0604030504040204" pitchFamily="34" charset="0"/>
              </a:rPr>
              <a:t>dsjang62@gmail.com</a:t>
            </a:r>
            <a:endParaRPr lang="en-US" altLang="ko-KR" sz="1400" dirty="0">
              <a:solidFill>
                <a:srgbClr val="005DAB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3" name="_x323924672">
            <a:extLst>
              <a:ext uri="{FF2B5EF4-FFF2-40B4-BE49-F238E27FC236}">
                <a16:creationId xmlns:a16="http://schemas.microsoft.com/office/drawing/2014/main" id="{A91C8E2C-CA26-DC02-1DD3-6609B67AF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" t="9334" r="7599" b="14693"/>
          <a:stretch>
            <a:fillRect/>
          </a:stretch>
        </p:blipFill>
        <p:spPr bwMode="auto">
          <a:xfrm>
            <a:off x="70054" y="24552"/>
            <a:ext cx="8965960" cy="571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32E018-EAF6-2D7C-A00D-BF4F59608A83}"/>
              </a:ext>
            </a:extLst>
          </p:cNvPr>
          <p:cNvSpPr txBox="1"/>
          <p:nvPr/>
        </p:nvSpPr>
        <p:spPr>
          <a:xfrm>
            <a:off x="393405" y="5903538"/>
            <a:ext cx="875059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2025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동양대학교 철도창의 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IDEA 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공모전</a:t>
            </a: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2789F2E-D825-278C-8D30-B1803985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0349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EB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279E3D-04C1-A1A2-DC30-416741C03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80035848-B82C-EE8D-9C9C-A98FC46E9F42}"/>
              </a:ext>
            </a:extLst>
          </p:cNvPr>
          <p:cNvSpPr/>
          <p:nvPr/>
        </p:nvSpPr>
        <p:spPr>
          <a:xfrm>
            <a:off x="5048890" y="585130"/>
            <a:ext cx="4095110" cy="45719"/>
          </a:xfrm>
          <a:prstGeom prst="rect">
            <a:avLst/>
          </a:prstGeom>
          <a:solidFill>
            <a:srgbClr val="005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5DAB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0317CFCE-5E79-50E2-0E4B-0DB5D8CC2E99}"/>
              </a:ext>
            </a:extLst>
          </p:cNvPr>
          <p:cNvSpPr txBox="1"/>
          <p:nvPr/>
        </p:nvSpPr>
        <p:spPr>
          <a:xfrm>
            <a:off x="6955927" y="123465"/>
            <a:ext cx="2226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작품명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작성란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)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5DAB"/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  <a:cs typeface="+mn-cs"/>
            </a:endParaRPr>
          </a:p>
        </p:txBody>
      </p:sp>
      <p:pic>
        <p:nvPicPr>
          <p:cNvPr id="2" name="_x323924672">
            <a:extLst>
              <a:ext uri="{FF2B5EF4-FFF2-40B4-BE49-F238E27FC236}">
                <a16:creationId xmlns:a16="http://schemas.microsoft.com/office/drawing/2014/main" id="{C0E175BF-0010-3C1E-33F1-403FCC932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" t="9334" r="7599" b="14693"/>
          <a:stretch>
            <a:fillRect/>
          </a:stretch>
        </p:blipFill>
        <p:spPr bwMode="auto">
          <a:xfrm>
            <a:off x="102155" y="662747"/>
            <a:ext cx="8895018" cy="456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A471F7-F710-648F-2029-992991664D04}"/>
              </a:ext>
            </a:extLst>
          </p:cNvPr>
          <p:cNvSpPr txBox="1"/>
          <p:nvPr/>
        </p:nvSpPr>
        <p:spPr>
          <a:xfrm>
            <a:off x="393405" y="5903538"/>
            <a:ext cx="875059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2025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동양대학교 철도창의 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IDEA 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공모전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D4BCDAB4-5BA9-D58D-D4E2-AAAC25BB5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062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79E3D-04C1-A1A2-DC30-416741C03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80035848-B82C-EE8D-9C9C-A98FC46E9F42}"/>
              </a:ext>
            </a:extLst>
          </p:cNvPr>
          <p:cNvSpPr/>
          <p:nvPr/>
        </p:nvSpPr>
        <p:spPr>
          <a:xfrm>
            <a:off x="5048890" y="585130"/>
            <a:ext cx="4095110" cy="45719"/>
          </a:xfrm>
          <a:prstGeom prst="rect">
            <a:avLst/>
          </a:prstGeom>
          <a:solidFill>
            <a:srgbClr val="005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5DAB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0317CFCE-5E79-50E2-0E4B-0DB5D8CC2E99}"/>
              </a:ext>
            </a:extLst>
          </p:cNvPr>
          <p:cNvSpPr txBox="1"/>
          <p:nvPr/>
        </p:nvSpPr>
        <p:spPr>
          <a:xfrm>
            <a:off x="6955927" y="123465"/>
            <a:ext cx="2226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작품명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작성란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5DAB"/>
                </a:solidFill>
                <a:effectLst/>
                <a:uLnTx/>
                <a:uFillTx/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rPr>
              <a:t>)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5DAB"/>
              </a:solidFill>
              <a:effectLst/>
              <a:uLnTx/>
              <a:uFillTx/>
              <a:latin typeface="나눔고딕 ExtraBold" panose="020D0904000000000000" pitchFamily="50" charset="-127"/>
              <a:ea typeface="나눔고딕 ExtraBold" panose="020D0904000000000000" pitchFamily="50" charset="-127"/>
              <a:cs typeface="+mn-cs"/>
            </a:endParaRPr>
          </a:p>
        </p:txBody>
      </p:sp>
      <p:pic>
        <p:nvPicPr>
          <p:cNvPr id="2" name="_x323924672">
            <a:extLst>
              <a:ext uri="{FF2B5EF4-FFF2-40B4-BE49-F238E27FC236}">
                <a16:creationId xmlns:a16="http://schemas.microsoft.com/office/drawing/2014/main" id="{C0E175BF-0010-3C1E-33F1-403FCC932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" t="9334" r="7599" b="14693"/>
          <a:stretch>
            <a:fillRect/>
          </a:stretch>
        </p:blipFill>
        <p:spPr bwMode="auto">
          <a:xfrm>
            <a:off x="102155" y="662747"/>
            <a:ext cx="8895018" cy="456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A471F7-F710-648F-2029-992991664D04}"/>
              </a:ext>
            </a:extLst>
          </p:cNvPr>
          <p:cNvSpPr txBox="1"/>
          <p:nvPr/>
        </p:nvSpPr>
        <p:spPr>
          <a:xfrm>
            <a:off x="393405" y="5903538"/>
            <a:ext cx="875059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2025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동양대학교 철도창의 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IDEA 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5DAB">
                    <a:alpha val="10000"/>
                  </a:srgb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공모전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4A5A349-81E9-E4C8-64FF-CA6D1F8BC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9BC5-CE52-4CE1-9162-C5BAA9A54F1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467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214</TotalTime>
  <Words>203</Words>
  <Application>Microsoft Office PowerPoint</Application>
  <PresentationFormat>화면 슬라이드 쇼(4:3)</PresentationFormat>
  <Paragraphs>30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3" baseType="lpstr">
      <vt:lpstr>HY견고딕</vt:lpstr>
      <vt:lpstr>굴림</vt:lpstr>
      <vt:lpstr>나눔고딕 ExtraBold</vt:lpstr>
      <vt:lpstr>맑은 고딕</vt:lpstr>
      <vt:lpstr>Arial</vt:lpstr>
      <vt:lpstr>Calibri</vt:lpstr>
      <vt:lpstr>Calibri Light</vt:lpstr>
      <vt:lpstr>tahoma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account</dc:creator>
  <cp:lastModifiedBy>장대성</cp:lastModifiedBy>
  <cp:revision>22</cp:revision>
  <dcterms:created xsi:type="dcterms:W3CDTF">2023-06-09T07:14:24Z</dcterms:created>
  <dcterms:modified xsi:type="dcterms:W3CDTF">2025-06-23T02:03:51Z</dcterms:modified>
</cp:coreProperties>
</file>